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1" r:id="rId4"/>
    <p:sldId id="282" r:id="rId5"/>
    <p:sldId id="283" r:id="rId6"/>
    <p:sldId id="285" r:id="rId7"/>
    <p:sldId id="284" r:id="rId8"/>
    <p:sldId id="286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Cloud Computing, la nube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nube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computación en la nube comenzó a implantarse como  tendencia tecnológica entre 2007 y 2008, a raíz de los  acuerdos Google-IBM con varias universidades de los Estados  Unidos, y sobre todo a raíz de la publicación de estudios e  informes sobre el tema en las cabeceras mundiales del sector de la economía: </a:t>
            </a:r>
            <a:r>
              <a:rPr lang="es-AR" dirty="0" err="1">
                <a:solidFill>
                  <a:srgbClr val="FFFFFE"/>
                </a:solidFill>
              </a:rPr>
              <a:t>The</a:t>
            </a:r>
            <a:r>
              <a:rPr lang="es-AR" dirty="0">
                <a:solidFill>
                  <a:srgbClr val="FFFFFE"/>
                </a:solidFill>
              </a:rPr>
              <a:t> Economist, Forbes y </a:t>
            </a:r>
            <a:r>
              <a:rPr lang="es-AR" dirty="0" err="1">
                <a:solidFill>
                  <a:srgbClr val="FFFFFE"/>
                </a:solidFill>
              </a:rPr>
              <a:t>BusinessWeek</a:t>
            </a:r>
            <a:r>
              <a:rPr lang="es-AR" dirty="0">
                <a:solidFill>
                  <a:srgbClr val="FFFFFE"/>
                </a:solidFill>
              </a:rPr>
              <a:t>, entre otras.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05887E-4282-402E-854B-FD1441731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49" r="15141"/>
          <a:stretch/>
        </p:blipFill>
        <p:spPr>
          <a:xfrm>
            <a:off x="8423597" y="648437"/>
            <a:ext cx="3582113" cy="27291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F8ABA76-6B9B-40EA-A2D2-E9C2AD341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3597" y="3847897"/>
            <a:ext cx="3611436" cy="23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DEFINICIÓN DE LA NUBE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definición más aceptada de Cloud Computing es la del Instituto Federal de los Estados Unidos, NIST: “Es un modelo que permite el acceso ubicuo, adaptado y bajo demanda en  red a un conjunto compartido de recursos de computación configurables (redes, servidores, equipos de almacenamiento, aplicaciones y servicios) que pueden ser aprovisionados y liberados rápidamente, con el mínimo esfuerzo de gestión e interacción con el proveedor del servicio”.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D8413F0-35A0-4CEC-A1E7-67CAD55E6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9745" y="648437"/>
            <a:ext cx="3507354" cy="28058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958883BE-CA64-4337-9668-E9B2CA3C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9745" y="3579047"/>
            <a:ext cx="3507354" cy="263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8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Características de </a:t>
            </a:r>
            <a:r>
              <a:rPr lang="es-AR" sz="3000" dirty="0" err="1">
                <a:solidFill>
                  <a:srgbClr val="FFFFFE"/>
                </a:solidFill>
              </a:rPr>
              <a:t>cloud</a:t>
            </a:r>
            <a:r>
              <a:rPr lang="es-AR" sz="3000" dirty="0">
                <a:solidFill>
                  <a:srgbClr val="FFFFFE"/>
                </a:solidFill>
              </a:rPr>
              <a:t> </a:t>
            </a:r>
            <a:r>
              <a:rPr lang="es-AR" sz="3000" dirty="0" err="1">
                <a:solidFill>
                  <a:srgbClr val="FFFFFE"/>
                </a:solidFill>
              </a:rPr>
              <a:t>computing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características fundamentales de Cloud Computing (también según el NIST) son: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Autoservicio bajo demanda.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Múltiples y amplias formas de acceso a la Red.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Compartición (</a:t>
            </a:r>
            <a:r>
              <a:rPr lang="es-AR" sz="2000" dirty="0" err="1">
                <a:solidFill>
                  <a:srgbClr val="FFFFFE"/>
                </a:solidFill>
              </a:rPr>
              <a:t>pooling</a:t>
            </a:r>
            <a:r>
              <a:rPr lang="es-AR" sz="2000" dirty="0">
                <a:solidFill>
                  <a:srgbClr val="FFFFFE"/>
                </a:solidFill>
              </a:rPr>
              <a:t>) de recursos.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Elasticidad rápida.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Medición de servicios.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8749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74196" y="-65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MODELOS DE LA NUBE (CLOUD): DE SERVICIO Y DE DESPLIEGUE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 modelos  de  servicio  son:  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SaaS (Software como Servicio).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PaaS (Plataforma como Servicio).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IaaS (Infraestructura como Servicio).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modelos de despliegue son: 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Nube pública. 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Nube privada.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Nube híbrida.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Nube comunitaria.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21C9E25-AB74-451C-835E-BE898A6006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04" b="3352"/>
          <a:stretch/>
        </p:blipFill>
        <p:spPr>
          <a:xfrm>
            <a:off x="8452038" y="3561576"/>
            <a:ext cx="3665766" cy="259842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6EA97E2-BD69-46DE-86FE-637B7F6CCB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038" y="636753"/>
            <a:ext cx="3665766" cy="25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11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1EB6C28-9EF5-469C-9A46-787FA0328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31" y="231046"/>
            <a:ext cx="6363050" cy="3350704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378FA74-53CB-4CAB-BCF2-D3D39E8CA2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23" b="14246"/>
          <a:stretch/>
        </p:blipFill>
        <p:spPr>
          <a:xfrm>
            <a:off x="5052270" y="3135746"/>
            <a:ext cx="6934200" cy="349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¿CÓMO  ADAPTAR  LA  NUBE  EN  ORGANIZACIONES Y EMPRESAS?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organizaciones deben tener en cuenta las oportunidades económicas que  ofrecen  los  servicios  en  la  nube,  pero  también los riesgos que se asumen y el cumplimiento de acuerdos de nivel de servicios (SLA).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 criterios  para  la  adopción  deben  tener  presentes  las  siguientes consideraciones: oportunidades y riesgos de la utilización de los servicios de la nube, sintetizadas en:  consideraciones económicas, características técnicas  (rendimiento, performance), características operacionales, acuerdos de nivel de servicios (SLA), y políticas y normativas de seguridad.</a:t>
            </a:r>
          </a:p>
        </p:txBody>
      </p:sp>
    </p:spTree>
    <p:extLst>
      <p:ext uri="{BB962C8B-B14F-4D97-AF65-F5344CB8AC3E}">
        <p14:creationId xmlns:p14="http://schemas.microsoft.com/office/powerpoint/2010/main" val="3401235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INTERNET  Y LOS CENTROS DE DATOS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 centros  de  datos  constituyen  el  soporte  fundamental  de  Cloud Computing.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28FA338-4A78-4573-B8D1-9E5A17EDD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018" y="3117535"/>
            <a:ext cx="6816846" cy="235039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70063E9-CAD7-4107-863B-6A93232F6D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7"/>
          <a:stretch/>
        </p:blipFill>
        <p:spPr>
          <a:xfrm>
            <a:off x="8430371" y="3862681"/>
            <a:ext cx="3616783" cy="23468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83AB5D5-4FA5-4352-81A8-E6284FC5F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371" y="636753"/>
            <a:ext cx="3615241" cy="253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9739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383</Words>
  <Application>Microsoft Office PowerPoint</Application>
  <PresentationFormat>Panorámica</PresentationFormat>
  <Paragraphs>29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Galería</vt:lpstr>
      <vt:lpstr>Industria 4.0</vt:lpstr>
      <vt:lpstr>La nube</vt:lpstr>
      <vt:lpstr>DEFINICIÓN DE LA NUBE</vt:lpstr>
      <vt:lpstr>Características de cloud computing</vt:lpstr>
      <vt:lpstr>MODELOS DE LA NUBE (CLOUD): DE SERVICIO Y DE DESPLIEGUE</vt:lpstr>
      <vt:lpstr>Presentación de PowerPoint</vt:lpstr>
      <vt:lpstr>¿CÓMO  ADAPTAR  LA  NUBE  EN  ORGANIZACIONES Y EMPRESAS?</vt:lpstr>
      <vt:lpstr>INTERNET  Y LOS CENTROS DE DATOS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16</cp:revision>
  <dcterms:created xsi:type="dcterms:W3CDTF">2019-02-13T04:38:22Z</dcterms:created>
  <dcterms:modified xsi:type="dcterms:W3CDTF">2019-02-14T02:23:25Z</dcterms:modified>
</cp:coreProperties>
</file>